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4" r:id="rId9"/>
    <p:sldId id="263" r:id="rId10"/>
    <p:sldId id="267" r:id="rId11"/>
    <p:sldId id="266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9ED7-C904-8443-A747-C02E7B6A8F6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CC75-AADE-1246-BBCA-7538DB73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1_R1163736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1496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Civilizations of Asia  (500-1650)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1 </a:t>
            </a:r>
            <a:r>
              <a:rPr lang="en-US" sz="2400" dirty="0"/>
              <a:t>The Delhi Sultanate and Mughal India </a:t>
            </a:r>
          </a:p>
        </p:txBody>
      </p:sp>
    </p:spTree>
    <p:extLst>
      <p:ext uri="{BB962C8B-B14F-4D97-AF65-F5344CB8AC3E}">
        <p14:creationId xmlns:p14="http://schemas.microsoft.com/office/powerpoint/2010/main" val="181772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5883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Sikhism Emerges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588374" cy="4893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A Message of Equality and 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Sikh means disciple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Belief in one God for all humanity, believe in the equality of all people in the eyes of God no matter what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 very radical concept in the 15 and 1600’s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abolish the caste system, allow widows to remarry, and put women in positions of power in their society</a:t>
            </a:r>
          </a:p>
          <a:p>
            <a:pPr algn="ctr"/>
            <a:r>
              <a:rPr lang="en-US" sz="2400" dirty="0"/>
              <a:t>Taking New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Sikh 1</a:t>
            </a:r>
            <a:r>
              <a:rPr lang="en-US" sz="2400" baseline="30000" dirty="0"/>
              <a:t>st</a:t>
            </a:r>
            <a:r>
              <a:rPr lang="en-US" sz="2400" dirty="0"/>
              <a:t> started a person’s last name indicated what caste they were 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Gobing</a:t>
            </a:r>
            <a:r>
              <a:rPr lang="en-US" sz="2400" dirty="0"/>
              <a:t> Singh, the 10</a:t>
            </a:r>
            <a:r>
              <a:rPr lang="en-US" sz="2400" baseline="30000" dirty="0"/>
              <a:t>th</a:t>
            </a:r>
            <a:r>
              <a:rPr lang="en-US" sz="2400" dirty="0"/>
              <a:t> Sikh Guru, had men change their last names to Singh which meant lion and women to Kaur which means princess</a:t>
            </a:r>
          </a:p>
        </p:txBody>
      </p:sp>
    </p:spTree>
    <p:extLst>
      <p:ext uri="{BB962C8B-B14F-4D97-AF65-F5344CB8AC3E}">
        <p14:creationId xmlns:p14="http://schemas.microsoft.com/office/powerpoint/2010/main" val="194730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58837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Sikhism Emerges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588375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The 'Five Ks‘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5 K’s are the 5 articles of faith that begin with the letter 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Kesh- uncut hair covered by a turban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Kirpan</a:t>
            </a:r>
            <a:r>
              <a:rPr lang="en-US" sz="2400" dirty="0">
                <a:solidFill>
                  <a:prstClr val="black"/>
                </a:solidFill>
              </a:rPr>
              <a:t>- religious sword representing the responsibility to fight oppression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Kera</a:t>
            </a:r>
            <a:r>
              <a:rPr lang="en-US" sz="2400" dirty="0">
                <a:solidFill>
                  <a:prstClr val="black"/>
                </a:solidFill>
              </a:rPr>
              <a:t>- a metal bracelet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Kanga- a comb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Kachera</a:t>
            </a:r>
            <a:r>
              <a:rPr lang="en-US" sz="2400" dirty="0">
                <a:solidFill>
                  <a:prstClr val="black"/>
                </a:solidFill>
              </a:rPr>
              <a:t>- special underclothing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are worn to honor the Sikh Gurus and to publicly proclaim the wearer as a follower of Sikhism</a:t>
            </a:r>
          </a:p>
        </p:txBody>
      </p:sp>
    </p:spTree>
    <p:extLst>
      <p:ext uri="{BB962C8B-B14F-4D97-AF65-F5344CB8AC3E}">
        <p14:creationId xmlns:p14="http://schemas.microsoft.com/office/powerpoint/2010/main" val="320824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Sikhism Emerges</a:t>
            </a:r>
          </a:p>
        </p:txBody>
      </p:sp>
      <p:pic>
        <p:nvPicPr>
          <p:cNvPr id="3" name="Picture 2" descr="HSWH_SC_L01_R116373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984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Portraits of Guru Nanak held places of honor in Sikh homes. This tradition continues today.</a:t>
            </a:r>
          </a:p>
        </p:txBody>
      </p:sp>
    </p:spTree>
    <p:extLst>
      <p:ext uri="{BB962C8B-B14F-4D97-AF65-F5344CB8AC3E}">
        <p14:creationId xmlns:p14="http://schemas.microsoft.com/office/powerpoint/2010/main" val="153821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8107"/>
            <a:ext cx="862946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Mughal 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447821"/>
            <a:ext cx="8629468" cy="67403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Babur Founds the Mughal Dynasty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cannons Babur is going to beat the large army of Sultan Ibrahim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Babur is going to set up the </a:t>
            </a:r>
            <a:r>
              <a:rPr lang="en-US" sz="2400" dirty="0" err="1"/>
              <a:t>Mughar</a:t>
            </a:r>
            <a:r>
              <a:rPr lang="en-US" sz="2400" dirty="0"/>
              <a:t> dynasty (1526-1857)and destroy the Delhi Sultanate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empire will be from the Himalayas to the Deccan Plateau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Babur grandson Akbar the Great (1556-1605) will earn the title by creating a strong central government</a:t>
            </a:r>
          </a:p>
          <a:p>
            <a:pPr algn="ctr"/>
            <a:r>
              <a:rPr lang="en-US" sz="2400" dirty="0"/>
              <a:t>Akbar the Great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gain support of Hindus by ending the tax to practice other religions and allowing anyone to apply for govt. jobs regardless of caste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promotes religious harmony through 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improve govt. he used paid officials instead of hereditary office holders. He modernized the army, encouraged international trade, standardized weights and measures, and introduced land reforms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40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Mughal India</a:t>
            </a:r>
          </a:p>
        </p:txBody>
      </p:sp>
      <p:pic>
        <p:nvPicPr>
          <p:cNvPr id="3" name="Picture 2" descr="HSWH_SC_L01_R116373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6576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Babur assembles his army for his battle with Sultan Ibrahim to win control of Delhi.</a:t>
            </a:r>
          </a:p>
        </p:txBody>
      </p:sp>
    </p:spTree>
    <p:extLst>
      <p:ext uri="{BB962C8B-B14F-4D97-AF65-F5344CB8AC3E}">
        <p14:creationId xmlns:p14="http://schemas.microsoft.com/office/powerpoint/2010/main" val="73286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15" y="173335"/>
            <a:ext cx="876009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Mughal 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067" y="635000"/>
            <a:ext cx="8673011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Akbar’s Heirs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Jahangir, Akbar’s son, was a poor ruler but left his wife </a:t>
            </a:r>
            <a:r>
              <a:rPr lang="en-US" sz="2400" dirty="0" err="1">
                <a:solidFill>
                  <a:prstClr val="black"/>
                </a:solidFill>
              </a:rPr>
              <a:t>Nur</a:t>
            </a:r>
            <a:r>
              <a:rPr lang="en-US" sz="2400" dirty="0">
                <a:solidFill>
                  <a:prstClr val="black"/>
                </a:solidFill>
              </a:rPr>
              <a:t> Jahan run things. She was one of the most powerful woman in Indian history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high point of the Mughal literature, art, and architecture came under the rule of Shah Jahan, Akbar’s grandson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Taj Mahal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Built to honor his favorite wife Shah Jahan has the Taj built as a tomb.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Was going to build a twin Taj for his tomb, Shah’s son Aurangzeb captures Shah and imprisons his father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Mughal Decline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 the late 1600s Emp. Aurangzeb is going to reject Akbar’s tolerant policies and lose the support of the Hindus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There will be economic hardship because of taxes and revolts, Europeans will gain footholds, and it will only rule around Delhi</a:t>
            </a:r>
          </a:p>
        </p:txBody>
      </p:sp>
    </p:spTree>
    <p:extLst>
      <p:ext uri="{BB962C8B-B14F-4D97-AF65-F5344CB8AC3E}">
        <p14:creationId xmlns:p14="http://schemas.microsoft.com/office/powerpoint/2010/main" val="311787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Delhi Sultanate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How did the Delhi sultanate affect Hindu society?</a:t>
            </a:r>
          </a:p>
          <a:p>
            <a:endParaRPr lang="en-US" sz="2400" dirty="0"/>
          </a:p>
          <a:p>
            <a:r>
              <a:rPr lang="en-US" sz="2400" dirty="0"/>
              <a:t>A.  It forced the Hindu rajas to convert to Islam in an effort to destroy the Hindu religion.</a:t>
            </a:r>
          </a:p>
          <a:p>
            <a:r>
              <a:rPr lang="en-US" sz="2400" dirty="0"/>
              <a:t>B.  It united the warring Hindu princes against Muslim rule.</a:t>
            </a:r>
          </a:p>
          <a:p>
            <a:r>
              <a:rPr lang="en-US" sz="2400" dirty="0"/>
              <a:t>C.  It introduced Turkish, Persian, and Arab social and artistic influences to the area.</a:t>
            </a:r>
          </a:p>
          <a:p>
            <a:r>
              <a:rPr lang="en-US" sz="2400" dirty="0"/>
              <a:t>D.  It limited trade between India and Muslim lands.</a:t>
            </a:r>
          </a:p>
        </p:txBody>
      </p:sp>
    </p:spTree>
    <p:extLst>
      <p:ext uri="{BB962C8B-B14F-4D97-AF65-F5344CB8AC3E}">
        <p14:creationId xmlns:p14="http://schemas.microsoft.com/office/powerpoint/2010/main" val="237117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Meeting of Islam and Hinduism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Over time, Muslims and Hindus resolved their initial conflict by</a:t>
            </a:r>
          </a:p>
          <a:p>
            <a:endParaRPr lang="en-US" sz="2400" dirty="0"/>
          </a:p>
          <a:p>
            <a:r>
              <a:rPr lang="en-US" sz="2400" dirty="0"/>
              <a:t>A.  keeping to their own areas and maintaining their own traditions without interference.</a:t>
            </a:r>
          </a:p>
          <a:p>
            <a:r>
              <a:rPr lang="en-US" sz="2400" dirty="0"/>
              <a:t>B.  passing laws that allowed religious freedom.</a:t>
            </a:r>
          </a:p>
          <a:p>
            <a:r>
              <a:rPr lang="en-US" sz="2400" dirty="0"/>
              <a:t>C.  mutually influencing each other’s traditions and culture.</a:t>
            </a:r>
          </a:p>
          <a:p>
            <a:r>
              <a:rPr lang="en-US" sz="2400" dirty="0"/>
              <a:t>D.  agreeing to work together to establish a blended government.</a:t>
            </a:r>
          </a:p>
        </p:txBody>
      </p:sp>
    </p:spTree>
    <p:extLst>
      <p:ext uri="{BB962C8B-B14F-4D97-AF65-F5344CB8AC3E}">
        <p14:creationId xmlns:p14="http://schemas.microsoft.com/office/powerpoint/2010/main" val="73394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Sikhism Emerges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The Sikh belief system was radical for the time it was founded because it taught</a:t>
            </a:r>
          </a:p>
          <a:p>
            <a:endParaRPr lang="en-US" sz="2400" dirty="0"/>
          </a:p>
          <a:p>
            <a:r>
              <a:rPr lang="en-US" sz="2400" dirty="0"/>
              <a:t>A.  that there was one God.</a:t>
            </a:r>
          </a:p>
          <a:p>
            <a:r>
              <a:rPr lang="en-US" sz="2400" dirty="0"/>
              <a:t>B.  that all people were equal in the eyes of God.</a:t>
            </a:r>
          </a:p>
          <a:p>
            <a:r>
              <a:rPr lang="en-US" sz="2400" dirty="0"/>
              <a:t>C.  that Sikhism was the only path to enlightenment.</a:t>
            </a:r>
          </a:p>
          <a:p>
            <a:r>
              <a:rPr lang="en-US" sz="2400" dirty="0"/>
              <a:t>D.  that Sikhs were special people and were set above others.</a:t>
            </a:r>
          </a:p>
        </p:txBody>
      </p:sp>
    </p:spTree>
    <p:extLst>
      <p:ext uri="{BB962C8B-B14F-4D97-AF65-F5344CB8AC3E}">
        <p14:creationId xmlns:p14="http://schemas.microsoft.com/office/powerpoint/2010/main" val="386805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Mughal 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What was one of the policies Akbar enacted that helped strengthen his empire?</a:t>
            </a:r>
          </a:p>
          <a:p>
            <a:endParaRPr lang="en-US" sz="2400" dirty="0"/>
          </a:p>
          <a:p>
            <a:r>
              <a:rPr lang="en-US" sz="2400" dirty="0"/>
              <a:t>A.  He promoted diversity within his government and court.</a:t>
            </a:r>
          </a:p>
          <a:p>
            <a:r>
              <a:rPr lang="en-US" sz="2400" dirty="0"/>
              <a:t>B.  He rewarded the most loyal of his followers with government positions.</a:t>
            </a:r>
          </a:p>
          <a:p>
            <a:r>
              <a:rPr lang="en-US" sz="2400" dirty="0"/>
              <a:t>C.  He decentralized the government, allowing nobles to rule their areas as they saw fit.</a:t>
            </a:r>
          </a:p>
          <a:p>
            <a:r>
              <a:rPr lang="en-US" sz="2400" dirty="0"/>
              <a:t>D.  He imposed high tariffs to make trade more profitable.</a:t>
            </a:r>
          </a:p>
        </p:txBody>
      </p:sp>
    </p:spTree>
    <p:extLst>
      <p:ext uri="{BB962C8B-B14F-4D97-AF65-F5344CB8AC3E}">
        <p14:creationId xmlns:p14="http://schemas.microsoft.com/office/powerpoint/2010/main" val="105296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857885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Describe the effects of the Delhi sultanate on India.</a:t>
            </a:r>
          </a:p>
          <a:p>
            <a:pPr marL="342900" indent="-342900">
              <a:buChar char="•"/>
            </a:pPr>
            <a:r>
              <a:rPr lang="en-US" sz="2400" dirty="0"/>
              <a:t>Explain how Muslim and Hindu civilizations interacted in India.</a:t>
            </a:r>
          </a:p>
          <a:p>
            <a:pPr marL="342900" indent="-342900">
              <a:buChar char="•"/>
            </a:pPr>
            <a:r>
              <a:rPr lang="en-US" sz="2400" dirty="0"/>
              <a:t>Describe the historical origins and central ideas of Sikhism.</a:t>
            </a:r>
          </a:p>
          <a:p>
            <a:pPr marL="342900" indent="-342900">
              <a:buChar char="•"/>
            </a:pPr>
            <a:r>
              <a:rPr lang="en-US" sz="2400" dirty="0"/>
              <a:t>Summarize the policies of Akbar that strengthened Mughal India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Civilizations of Asia  (500-1650)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/>
              <a:t>Topic 3 Lesson </a:t>
            </a:r>
            <a:r>
              <a:rPr lang="en-US" sz="2400" b="1" dirty="0"/>
              <a:t>1 </a:t>
            </a:r>
            <a:r>
              <a:rPr lang="en-US" sz="2400" dirty="0"/>
              <a:t>The Delhi Sultanate and Mughal India </a:t>
            </a:r>
          </a:p>
        </p:txBody>
      </p:sp>
    </p:spTree>
    <p:extLst>
      <p:ext uri="{BB962C8B-B14F-4D97-AF65-F5344CB8AC3E}">
        <p14:creationId xmlns:p14="http://schemas.microsoft.com/office/powerpoint/2010/main" val="310861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51742"/>
            <a:ext cx="8569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Delhi Sultanate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507057"/>
            <a:ext cx="8569324" cy="63709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Struggles for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After the Gupta empire falls (550) India fragments into small kingdoms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Indian culture will still flourish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Muslims capture Indus Valley (711) but will not travel further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1000 Muslim Turks and Arabs push into India, pillage North India but will not settle there</a:t>
            </a:r>
          </a:p>
          <a:p>
            <a:pPr algn="ctr"/>
            <a:r>
              <a:rPr lang="en-US" sz="2400" dirty="0"/>
              <a:t>Muslim Invaders Triumph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late 1100’s the Sultan of </a:t>
            </a:r>
            <a:r>
              <a:rPr lang="en-US" sz="2400" dirty="0" err="1"/>
              <a:t>Ghur</a:t>
            </a:r>
            <a:r>
              <a:rPr lang="en-US" sz="2400" dirty="0"/>
              <a:t> will defeat armies and make Delhi his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sultanate will last from 1206 to 1526 marking the start of Muslim rule in North India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They win b/c they have better troops and Hindu princes still fight each other and are not united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Many Indians will convert because the caste system is too rigid, they seek political or economic advantage, or Islam is easier for them</a:t>
            </a:r>
          </a:p>
        </p:txBody>
      </p:sp>
    </p:spTree>
    <p:extLst>
      <p:ext uri="{BB962C8B-B14F-4D97-AF65-F5344CB8AC3E}">
        <p14:creationId xmlns:p14="http://schemas.microsoft.com/office/powerpoint/2010/main" val="48389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25" y="254000"/>
            <a:ext cx="85312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Delhi Sultanate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649" y="766465"/>
            <a:ext cx="8531225" cy="4893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Changes Under the Delhi Sultanate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Sultans introduce Muslim systems of government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Turks, Persians, Arabs come to serve as soldiers or officials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Trade between India and Muslim lands increase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During the Mongol raids (1200) scholars from Baghdad came to India bringing Persian and Greek learning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Northern India Fragments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Mongol armies (1398) come in plunder North India and smash Delhi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Over 100,000 Hindus die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Delhi will slowly recover but the sultans will no longer control a large empire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North India will fragment into rival Muslim and Hindu states</a:t>
            </a:r>
          </a:p>
        </p:txBody>
      </p:sp>
    </p:spTree>
    <p:extLst>
      <p:ext uri="{BB962C8B-B14F-4D97-AF65-F5344CB8AC3E}">
        <p14:creationId xmlns:p14="http://schemas.microsoft.com/office/powerpoint/2010/main" val="213947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Delhi Sultanate</a:t>
            </a:r>
          </a:p>
        </p:txBody>
      </p:sp>
      <p:pic>
        <p:nvPicPr>
          <p:cNvPr id="3" name="Picture 2" descr="HSWH_SC_L01_R116372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This Buddhist rock-cut cave temple is in northern India. Buddhism was already an ancient religion by the time of the earliest Muslim invasions and an important part of Indian culture.</a:t>
            </a:r>
          </a:p>
        </p:txBody>
      </p:sp>
    </p:spTree>
    <p:extLst>
      <p:ext uri="{BB962C8B-B14F-4D97-AF65-F5344CB8AC3E}">
        <p14:creationId xmlns:p14="http://schemas.microsoft.com/office/powerpoint/2010/main" val="13506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Delhi Sultanate</a:t>
            </a:r>
          </a:p>
        </p:txBody>
      </p:sp>
      <p:pic>
        <p:nvPicPr>
          <p:cNvPr id="3" name="Picture 2" descr="HSWH_SC_L01_M0051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Two Muslim dynasties ruled much of the Indian subcontinent. The Delhi sultanate lasted more than 300 years before the Mughal dynasty replaced it. Analyze Maps Describe Tamerlane’s route into India.</a:t>
            </a:r>
          </a:p>
        </p:txBody>
      </p:sp>
    </p:spTree>
    <p:extLst>
      <p:ext uri="{BB962C8B-B14F-4D97-AF65-F5344CB8AC3E}">
        <p14:creationId xmlns:p14="http://schemas.microsoft.com/office/powerpoint/2010/main" val="2174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Meeting of Islam and Hinduism</a:t>
            </a:r>
          </a:p>
        </p:txBody>
      </p:sp>
      <p:pic>
        <p:nvPicPr>
          <p:cNvPr id="3" name="Picture 2" descr="HSWH_SC_L01_R1163728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58420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Hindu worshippers leave offerings at a home altar for the elephant-headed god Ganesh. Hindus call Ganesh the god of beginnings. He is also known as 'Lord of the People.'</a:t>
            </a:r>
          </a:p>
        </p:txBody>
      </p:sp>
    </p:spTree>
    <p:extLst>
      <p:ext uri="{BB962C8B-B14F-4D97-AF65-F5344CB8AC3E}">
        <p14:creationId xmlns:p14="http://schemas.microsoft.com/office/powerpoint/2010/main" val="288806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231560"/>
            <a:ext cx="859731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Meeting of Islam and Hinduism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45" y="897792"/>
            <a:ext cx="8834509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Hindu-Muslim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Hinduism- ancient religion, had many sacred texts, prayed to many statues, believed that statues represented different aspects of one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Islam was a new religion, had one text, and believed in only one God, was offended that there were multiple idols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Hindus accepted the caste system and Brahmins as priests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Muslims believed in equality and no religious hierarchy </a:t>
            </a:r>
          </a:p>
          <a:p>
            <a:pPr algn="ctr"/>
            <a:r>
              <a:rPr lang="en-US" sz="2400" dirty="0"/>
              <a:t>Tolerance Grows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Muslim scholars will argue that behind the multiple gods is one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Hinduism will be accepted as a monotheistic faith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Hindus will be allowed to worship if they pay a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sultans will even let rajah stay ruling their area</a:t>
            </a:r>
          </a:p>
        </p:txBody>
      </p:sp>
    </p:spTree>
    <p:extLst>
      <p:ext uri="{BB962C8B-B14F-4D97-AF65-F5344CB8AC3E}">
        <p14:creationId xmlns:p14="http://schemas.microsoft.com/office/powerpoint/2010/main" val="395543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4707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Meeting of Islam and Hinduism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470705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Cultural Sharing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Indian converts to Islam are going to bring Hindu customs to marriage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Both groups will honor each other saints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 response to Islam Hindu conservatives strengthen caste rules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Muslims in India will be divided on the basis of the caste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new language, Urdu, will begin. It combines Persian, Arabic, and the Indian language spoken in Delhi</a:t>
            </a:r>
          </a:p>
        </p:txBody>
      </p:sp>
    </p:spTree>
    <p:extLst>
      <p:ext uri="{BB962C8B-B14F-4D97-AF65-F5344CB8AC3E}">
        <p14:creationId xmlns:p14="http://schemas.microsoft.com/office/powerpoint/2010/main" val="304426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1357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29</cp:revision>
  <dcterms:created xsi:type="dcterms:W3CDTF">2014-12-09T15:52:47Z</dcterms:created>
  <dcterms:modified xsi:type="dcterms:W3CDTF">2017-12-08T13:00:22Z</dcterms:modified>
</cp:coreProperties>
</file>